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2" d="100"/>
          <a:sy n="142" d="100"/>
        </p:scale>
        <p:origin x="-2394" y="-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7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7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8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3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2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1001A-536F-45B8-B3B4-4EB8965085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DF1C-3A3C-42BF-81AB-FF67711A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1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539" y="1596571"/>
            <a:ext cx="6096000" cy="28395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539" y="2780732"/>
            <a:ext cx="6096000" cy="38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Hearing November 15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11:30 a.m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985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52762" y="2238375"/>
            <a:ext cx="6086475" cy="2381250"/>
            <a:chOff x="3052762" y="2238375"/>
            <a:chExt cx="6086475" cy="23812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52762" y="2238375"/>
              <a:ext cx="6086475" cy="238125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174526" y="3112051"/>
              <a:ext cx="58429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Public Hearing November 15</a:t>
              </a:r>
              <a:r>
                <a:rPr lang="en-US" sz="20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11:30 a.m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024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6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Bandes</dc:creator>
  <cp:lastModifiedBy>Marcia Bandes</cp:lastModifiedBy>
  <cp:revision>5</cp:revision>
  <dcterms:created xsi:type="dcterms:W3CDTF">2016-11-01T18:59:16Z</dcterms:created>
  <dcterms:modified xsi:type="dcterms:W3CDTF">2016-11-02T11:37:56Z</dcterms:modified>
</cp:coreProperties>
</file>